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0" r:id="rId25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5" Type="http://schemas.openxmlformats.org/officeDocument/2006/relationships/slide" Target="slides/slide18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2" name="Shape 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3" name="Google Shape;5373;p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4" name="Google Shape;5374;p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eorgia"/>
              <a:buChar char="○"/>
            </a:pPr>
            <a:r>
              <a:rPr lang="zh-CN"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Continued Federalist legacy long after the party died out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eorgia"/>
              <a:buChar char="○"/>
            </a:pPr>
            <a:r>
              <a:rPr lang="zh-CN"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Decisions greatly increased the power of the federal government</a:t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47.png"/></Relationships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5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p741"/>
          <p:cNvSpPr txBox="1"/>
          <p:nvPr>
            <p:ph type="title"/>
          </p:nvPr>
        </p:nvSpPr>
        <p:spPr>
          <a:xfrm>
            <a:off x="311700" y="279375"/>
            <a:ext cx="85206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>
                <a:solidFill>
                  <a:srgbClr val="B37DBD"/>
                </a:solidFill>
                <a:latin typeface="Courier New"/>
                <a:ea typeface="Courier New"/>
                <a:cs typeface="Courier New"/>
                <a:sym typeface="Courier New"/>
              </a:rPr>
              <a:t>John Marshall</a:t>
            </a:r>
            <a:endParaRPr/>
          </a:p>
        </p:txBody>
      </p:sp>
      <p:sp>
        <p:nvSpPr>
          <p:cNvPr id="5377" name="Google Shape;5377;p741"/>
          <p:cNvSpPr txBox="1"/>
          <p:nvPr>
            <p:ph idx="1" type="body"/>
          </p:nvPr>
        </p:nvSpPr>
        <p:spPr>
          <a:xfrm>
            <a:off x="311700" y="1101619"/>
            <a:ext cx="85206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zh-CN"/>
              <a:t>Most important Chief Justice in history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34 years 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on 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Supreme 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Court</a:t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5378" name="Google Shape;5378;p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3000" y="1952269"/>
            <a:ext cx="4446975" cy="29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